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3C54A3-B13B-4529-BFFF-D10684E6897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58B3-EC1F-4197-B637-B8C2B6EDE41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A7F74-84D3-4510-9844-132DD0C66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7F74-84D3-4510-9844-132DD0C66C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7F74-84D3-4510-9844-132DD0C66C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7F74-84D3-4510-9844-132DD0C66C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7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8F0126-6CC9-4FA3-8AE3-087C5BA55DC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D2D02A-9B67-492A-AC54-D78B13B4A8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2907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Презентация на тему</a:t>
            </a:r>
            <a:r>
              <a:rPr lang="en-US" sz="6700" dirty="0" smtClean="0"/>
              <a:t>:</a:t>
            </a:r>
            <a:br>
              <a:rPr lang="en-US" sz="6700" dirty="0" smtClean="0"/>
            </a:br>
            <a:r>
              <a:rPr lang="ru-RU" sz="6700" b="1" dirty="0">
                <a:solidFill>
                  <a:srgbClr val="000000"/>
                </a:solidFill>
              </a:rPr>
              <a:t>« Деревья нашего леса</a:t>
            </a:r>
            <a:r>
              <a:rPr lang="ru-RU" sz="6700" b="1" dirty="0" smtClean="0">
                <a:solidFill>
                  <a:srgbClr val="000000"/>
                </a:solidFill>
              </a:rPr>
              <a:t>»</a:t>
            </a:r>
            <a:r>
              <a:rPr lang="ru-RU" sz="5400" b="1" dirty="0" smtClean="0">
                <a:solidFill>
                  <a:srgbClr val="000000"/>
                </a:solidFill>
              </a:rPr>
              <a:t/>
            </a:r>
            <a:br>
              <a:rPr lang="ru-RU" sz="5400" b="1" dirty="0" smtClean="0">
                <a:solidFill>
                  <a:srgbClr val="000000"/>
                </a:solidFill>
              </a:rPr>
            </a:br>
            <a:r>
              <a:rPr lang="ru-RU" sz="5400" b="1" dirty="0" smtClean="0">
                <a:solidFill>
                  <a:srgbClr val="000000"/>
                </a:solidFill>
              </a:rPr>
              <a:t/>
            </a:r>
            <a:br>
              <a:rPr lang="ru-RU" sz="5400" b="1" dirty="0" smtClean="0">
                <a:solidFill>
                  <a:srgbClr val="000000"/>
                </a:solidFill>
              </a:rPr>
            </a:br>
            <a:r>
              <a:rPr lang="ru-RU" sz="5400" b="1" dirty="0">
                <a:solidFill>
                  <a:srgbClr val="000000"/>
                </a:solidFill>
              </a:rPr>
              <a:t/>
            </a:r>
            <a:br>
              <a:rPr lang="ru-RU" sz="5400" b="1" dirty="0">
                <a:solidFill>
                  <a:srgbClr val="000000"/>
                </a:solidFill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4005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 воспитатель подготовительной к школе группы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Колосова Дарья Сергеевна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ГБДОУ №12 Детский сад комбинированного вида кировского района города Санкт- Петербурга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2016год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modo.ru/sites/default/files/preset/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1"/>
            <a:ext cx="5280521" cy="66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08104"/>
          </a:xfrm>
        </p:spPr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408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7700" dirty="0" smtClean="0">
                <a:latin typeface="+mj-lt"/>
              </a:rPr>
              <a:t>Физкультминутка</a:t>
            </a:r>
          </a:p>
          <a:p>
            <a:pPr marL="0" indent="0" algn="ctr">
              <a:buNone/>
            </a:pPr>
            <a:r>
              <a:rPr lang="ru-RU" sz="5100" dirty="0">
                <a:solidFill>
                  <a:srgbClr val="000000"/>
                </a:solidFill>
              </a:rPr>
              <a:t>«Выросли деревья в поле</a:t>
            </a:r>
            <a:r>
              <a:rPr lang="ru-RU" sz="5100" dirty="0" smtClean="0">
                <a:solidFill>
                  <a:srgbClr val="0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Выросли деревья в поле.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Хорошо расти на воле! (Потягивания – руки в стороны)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Каждое старается,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К небу, к солнцу тянется. (Потягивания руки вверх)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Вот подул веселый ветер,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Закачались тут же ветки, (Дети машут руками)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Даже толстые стволы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Наклонились до земли. (Наклоны вперед)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Вправо-влево, взад-вперед –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Так деревья ветер гнет. (Наклоны вправо-влево, вперед-назад)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Он их вертит, он их крутит.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Да когда же отдых будет? (Вращение туловищем)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Ветер стих. Взошла луна.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 Наступила тишина. (Дети садятся за столы)</a:t>
            </a:r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8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08104"/>
          </a:xfrm>
        </p:spPr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</a:rPr>
              <a:t>- Дети, а как люди должны вести себя в лесу? (ответы детей)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</a:rPr>
              <a:t>- Правильно. В лесу не нужно ломать и вырубать деревья, кричать,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</a:rPr>
              <a:t>разжигать костры и мусорить (чтение стихотворения)</a:t>
            </a: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08104"/>
          </a:xfrm>
        </p:spPr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300" dirty="0" smtClean="0">
                <a:solidFill>
                  <a:srgbClr val="000000"/>
                </a:solidFill>
                <a:latin typeface="+mj-lt"/>
              </a:rPr>
              <a:t>Стихотворение</a:t>
            </a:r>
          </a:p>
          <a:p>
            <a:pPr marL="0" indent="0" algn="ctr">
              <a:buNone/>
            </a:pPr>
            <a:endParaRPr lang="ru-RU" sz="54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Если в лес пришел гулять, свежим воздухом дышать,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Бегать, прыгать и играть, только, чур, не забывать,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 Что в лесу нельзя шуметь. Даже очень громко петь.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Испугаются зверушки, убегут с лесной опушки.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Ветки дуба не ломать — никогда не забывать. Мусор с травки убирать!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Зря цветы не надо рвать! Из рогатки не стрелять!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Ты пришел не убивать! Бабочки пускай летают, ну кому они мешают,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Здесь не нужно их ловить, топать, хлопать, палкой бить.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Ты в лесу всего лишь гость. Здесь хозяин дуб и лось.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 Их покой побереги — ведь они нам не враги.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9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effectLst/>
                <a:latin typeface="Calibri"/>
              </a:rPr>
              <a:t>Сказка леса</a:t>
            </a:r>
            <a:r>
              <a:rPr lang="ru-RU" sz="31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10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Из душистых веток сплетена завеса,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не пускают ветра сосны к сердцу леса...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Там в тиши прохладной есть ручей журчащий,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свежий и прохладный, чистый и блестящий...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И, пугливо прячась в травке побережной,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в тот ручей глядится ландыш белоснежный,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и хранит из веток крепкая завеса</a:t>
            </a:r>
            <a: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32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cap="none" dirty="0" smtClean="0">
                <a:solidFill>
                  <a:srgbClr val="000000"/>
                </a:solidFill>
                <a:effectLst/>
                <a:latin typeface="Calibri"/>
              </a:rPr>
              <a:t>дремлющую сказку — сказку в сердце леса...</a:t>
            </a:r>
            <a:r>
              <a:rPr lang="ru-RU" sz="28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36712"/>
            <a:ext cx="86868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 smtClean="0">
                <a:solidFill>
                  <a:srgbClr val="000000"/>
                </a:solidFill>
                <a:effectLst/>
                <a:latin typeface="Calibri"/>
              </a:rPr>
              <a:t>Белоствольные красавицы</a:t>
            </a:r>
            <a: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400" cap="none" dirty="0" smtClean="0">
                <a:solidFill>
                  <a:srgbClr val="000000"/>
                </a:solidFill>
                <a:effectLst/>
                <a:latin typeface="Calibri"/>
              </a:rPr>
              <a:t>дружно встали у дорожки,</a:t>
            </a:r>
            <a: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400" cap="none" dirty="0" smtClean="0">
                <a:solidFill>
                  <a:srgbClr val="000000"/>
                </a:solidFill>
                <a:effectLst/>
                <a:latin typeface="Calibri"/>
              </a:rPr>
              <a:t>книзу веточки спускаются,</a:t>
            </a:r>
            <a: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400" cap="none" dirty="0" smtClean="0">
                <a:solidFill>
                  <a:srgbClr val="000000"/>
                </a:solidFill>
                <a:effectLst/>
                <a:latin typeface="Calibri"/>
              </a:rPr>
              <a:t>А на веточках сережки.</a:t>
            </a:r>
            <a: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4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400" cap="none" dirty="0" smtClean="0">
                <a:solidFill>
                  <a:srgbClr val="000000"/>
                </a:solidFill>
                <a:effectLst/>
                <a:latin typeface="Calibri"/>
              </a:rPr>
              <a:t>(Береза)</a:t>
            </a:r>
            <a:r>
              <a:rPr lang="ru-RU" sz="28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6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р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597"/>
            <a:ext cx="6192688" cy="67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628800"/>
            <a:ext cx="86868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Стоит над кручей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богатырь могучий: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плечи </a:t>
            </a:r>
            <a:r>
              <a:rPr lang="ru-RU" sz="4900" cap="none" dirty="0" err="1" smtClean="0">
                <a:solidFill>
                  <a:srgbClr val="000000"/>
                </a:solidFill>
                <a:effectLst/>
                <a:latin typeface="Calibri"/>
              </a:rPr>
              <a:t>пораздвинул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,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      руки пораскинул.</a:t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 (Дуб)</a:t>
            </a:r>
            <a:r>
              <a:rPr lang="ru-RU" sz="49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4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7571008" cy="52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Что же это за девица: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не швея, не мастерица,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ничего сама  не шьет,</a:t>
            </a:r>
            <a: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  А в иголках круглый год. </a:t>
            </a:r>
            <a:b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</a:br>
            <a:r>
              <a:rPr lang="ru-RU" sz="4900" cap="none" dirty="0" smtClean="0">
                <a:solidFill>
                  <a:srgbClr val="000000"/>
                </a:solidFill>
                <a:effectLst/>
                <a:latin typeface="Calibri"/>
              </a:rPr>
              <a:t>(Ель)</a:t>
            </a:r>
            <a:r>
              <a:rPr lang="ru-RU" sz="40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4000" dirty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руппа\Desktop\РАСКРАСКИ\265px-Picea_ab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96544" cy="64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8686800" cy="37444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5400" cap="none" dirty="0" smtClean="0">
                <a:solidFill>
                  <a:srgbClr val="000000"/>
                </a:solidFill>
                <a:effectLst/>
              </a:rPr>
              <a:t>Почки - пахучие,</a:t>
            </a:r>
            <a:br>
              <a:rPr lang="ru-RU" sz="5400" cap="none" dirty="0" smtClean="0">
                <a:solidFill>
                  <a:srgbClr val="000000"/>
                </a:solidFill>
                <a:effectLst/>
              </a:rPr>
            </a:br>
            <a:r>
              <a:rPr lang="ru-RU" sz="5400" cap="none" dirty="0" smtClean="0">
                <a:solidFill>
                  <a:srgbClr val="000000"/>
                </a:solidFill>
                <a:effectLst/>
              </a:rPr>
              <a:t>листья - липучие,</a:t>
            </a:r>
            <a:br>
              <a:rPr lang="ru-RU" sz="5400" cap="none" dirty="0" smtClean="0">
                <a:solidFill>
                  <a:srgbClr val="000000"/>
                </a:solidFill>
                <a:effectLst/>
              </a:rPr>
            </a:br>
            <a:r>
              <a:rPr lang="ru-RU" sz="5400" cap="none" dirty="0">
                <a:solidFill>
                  <a:srgbClr val="000000"/>
                </a:solidFill>
                <a:effectLst/>
              </a:rPr>
              <a:t> </a:t>
            </a:r>
            <a:r>
              <a:rPr lang="ru-RU" sz="5400" cap="none" dirty="0" smtClean="0">
                <a:solidFill>
                  <a:srgbClr val="000000"/>
                </a:solidFill>
                <a:effectLst/>
              </a:rPr>
              <a:t> плоды – летучие. </a:t>
            </a:r>
            <a:r>
              <a:rPr lang="ru-RU" sz="5400" cap="none" dirty="0">
                <a:solidFill>
                  <a:srgbClr val="000000"/>
                </a:solidFill>
                <a:effectLst/>
              </a:rPr>
              <a:t/>
            </a:r>
            <a:br>
              <a:rPr lang="ru-RU" sz="5400" cap="none" dirty="0">
                <a:solidFill>
                  <a:srgbClr val="000000"/>
                </a:solidFill>
                <a:effectLst/>
              </a:rPr>
            </a:br>
            <a:r>
              <a:rPr lang="ru-RU" sz="5400" cap="none" dirty="0" smtClean="0">
                <a:solidFill>
                  <a:srgbClr val="000000"/>
                </a:solidFill>
                <a:effectLst/>
              </a:rPr>
              <a:t>(Тополь)</a:t>
            </a:r>
            <a:br>
              <a:rPr lang="ru-RU" sz="5400" cap="none" dirty="0" smtClean="0">
                <a:solidFill>
                  <a:srgbClr val="000000"/>
                </a:solidFill>
                <a:effectLst/>
              </a:rPr>
            </a:br>
            <a:r>
              <a:rPr lang="ru-RU" sz="2000" cap="none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cap="none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115</Words>
  <Application>Microsoft Office PowerPoint</Application>
  <PresentationFormat>Экран (4:3)</PresentationFormat>
  <Paragraphs>48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на тему: « Деревья нашего леса»    </vt:lpstr>
      <vt:lpstr>Сказка леса Из душистых веток сплетена завеса, не пускают ветра сосны к сердцу леса... Там в тиши прохладной есть ручей журчащий, свежий и прохладный, чистый и блестящий... И, пугливо прячась в травке побережной, в тот ручей глядится ландыш белоснежный, и хранит из веток крепкая завеса дремлющую сказку — сказку в сердце леса... </vt:lpstr>
      <vt:lpstr>Белоствольные красавицы дружно встали у дорожки, книзу веточки спускаются, А на веточках сережки. (Береза) </vt:lpstr>
      <vt:lpstr>Презентация PowerPoint</vt:lpstr>
      <vt:lpstr>Стоит над кручей богатырь могучий: плечи пораздвинул,       руки пораскинул.  (Дуб)  </vt:lpstr>
      <vt:lpstr>Презентация PowerPoint</vt:lpstr>
      <vt:lpstr> Что же это за девица: не швея, не мастерица, ничего сама  не шьет,   А в иголках круглый год.  (Ель)  </vt:lpstr>
      <vt:lpstr>Презентация PowerPoint</vt:lpstr>
      <vt:lpstr>Почки - пахучие, листья - липучие,   плоды – летучие.  (Тополь)   </vt:lpstr>
      <vt:lpstr>Презентация PowerPoint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Деревья нашего леса»</dc:title>
  <dc:creator>Группа</dc:creator>
  <cp:lastModifiedBy>Группа</cp:lastModifiedBy>
  <cp:revision>8</cp:revision>
  <dcterms:created xsi:type="dcterms:W3CDTF">2016-12-19T12:07:40Z</dcterms:created>
  <dcterms:modified xsi:type="dcterms:W3CDTF">2017-01-30T14:19:53Z</dcterms:modified>
</cp:coreProperties>
</file>